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2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81D425-13BB-4568-8FC7-F9FE4C4ED51E}" type="datetimeFigureOut">
              <a:rPr lang="de-AT" smtClean="0"/>
              <a:t>30.05.2013</a:t>
            </a:fld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E7A2A5-0544-4794-8928-0401303DC504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21" y="1939192"/>
            <a:ext cx="6048672" cy="413682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8576" y="1505720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awesome</a:t>
            </a:r>
            <a:r>
              <a:rPr lang="de-DE" dirty="0" smtClean="0"/>
              <a:t> Writing-Group </a:t>
            </a:r>
            <a:r>
              <a:rPr lang="de-DE" dirty="0" err="1" smtClean="0"/>
              <a:t>of</a:t>
            </a:r>
            <a:r>
              <a:rPr lang="de-DE" dirty="0" smtClean="0"/>
              <a:t> all time!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Introducing</a:t>
            </a:r>
            <a:r>
              <a:rPr lang="de-DE" dirty="0" smtClean="0"/>
              <a:t>: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 rot="19964070">
            <a:off x="4598031" y="2698549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dirty="0" err="1">
                <a:solidFill>
                  <a:prstClr val="black"/>
                </a:solidFill>
              </a:rPr>
              <a:t>Pinja</a:t>
            </a:r>
            <a:endParaRPr lang="de-AT" sz="2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283974">
            <a:off x="5413058" y="2787052"/>
            <a:ext cx="102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Sonja</a:t>
            </a:r>
          </a:p>
        </p:txBody>
      </p:sp>
      <p:sp>
        <p:nvSpPr>
          <p:cNvPr id="7" name="Textfeld 6"/>
          <p:cNvSpPr txBox="1"/>
          <p:nvPr/>
        </p:nvSpPr>
        <p:spPr>
          <a:xfrm rot="465153">
            <a:off x="5963312" y="2340201"/>
            <a:ext cx="156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Elisabeth</a:t>
            </a:r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 rot="911459">
            <a:off x="3923316" y="24895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Elias</a:t>
            </a:r>
            <a:endParaRPr lang="de-AT" sz="2400" dirty="0"/>
          </a:p>
        </p:txBody>
      </p:sp>
      <p:sp>
        <p:nvSpPr>
          <p:cNvPr id="9" name="Textfeld 8"/>
          <p:cNvSpPr txBox="1"/>
          <p:nvPr/>
        </p:nvSpPr>
        <p:spPr>
          <a:xfrm rot="20160693">
            <a:off x="2910673" y="2559815"/>
            <a:ext cx="12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Stefan</a:t>
            </a:r>
            <a:endParaRPr lang="de-AT" sz="2400" dirty="0"/>
          </a:p>
        </p:txBody>
      </p:sp>
      <p:sp>
        <p:nvSpPr>
          <p:cNvPr id="11" name="Textfeld 10"/>
          <p:cNvSpPr txBox="1"/>
          <p:nvPr/>
        </p:nvSpPr>
        <p:spPr>
          <a:xfrm rot="20697491">
            <a:off x="1861795" y="255981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Gregory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2310448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u="sng" dirty="0" smtClean="0"/>
              <a:t>So welcome in my Heart</a:t>
            </a:r>
            <a:endParaRPr lang="en-US" sz="1600" b="1" u="sng" dirty="0"/>
          </a:p>
          <a:p>
            <a:pPr marL="0" indent="0" algn="ctr">
              <a:buNone/>
            </a:pPr>
            <a:r>
              <a:rPr lang="en-US" sz="1600" dirty="0" smtClean="0"/>
              <a:t>Her </a:t>
            </a:r>
            <a:r>
              <a:rPr lang="en-US" sz="1600" dirty="0"/>
              <a:t>body, mind, and spirit – </a:t>
            </a:r>
            <a:br>
              <a:rPr lang="en-US" sz="1600" dirty="0"/>
            </a:br>
            <a:r>
              <a:rPr lang="en-US" sz="1600" dirty="0"/>
              <a:t>Sweet-scented like a rose,</a:t>
            </a:r>
            <a:br>
              <a:rPr lang="en-US" sz="1600" dirty="0"/>
            </a:br>
            <a:r>
              <a:rPr lang="en-US" sz="1600" dirty="0"/>
              <a:t>So cherished in my heart, is she; </a:t>
            </a:r>
            <a:br>
              <a:rPr lang="en-US" sz="1600" dirty="0"/>
            </a:br>
            <a:r>
              <a:rPr lang="en-US" sz="1600" dirty="0"/>
              <a:t>No thorny night’s repose.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 truly fell, the day we met,</a:t>
            </a:r>
            <a:br>
              <a:rPr lang="en-US" sz="1600" dirty="0"/>
            </a:br>
            <a:r>
              <a:rPr lang="en-US" sz="1600" dirty="0"/>
              <a:t>Love’s visions, gifts ignored – </a:t>
            </a:r>
            <a:br>
              <a:rPr lang="en-US" sz="1600" dirty="0"/>
            </a:br>
            <a:r>
              <a:rPr lang="en-US" sz="1600" dirty="0"/>
              <a:t>Her beauty, grace, and loveliness,</a:t>
            </a:r>
            <a:br>
              <a:rPr lang="en-US" sz="1600" dirty="0"/>
            </a:br>
            <a:r>
              <a:rPr lang="en-US" sz="1600" dirty="0"/>
              <a:t>Are memories still stored.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May we embrace this union </a:t>
            </a:r>
            <a:br>
              <a:rPr lang="en-US" sz="1600" dirty="0"/>
            </a:br>
            <a:r>
              <a:rPr lang="en-US" sz="1600" dirty="0"/>
              <a:t>Of souls, both hers and mine? </a:t>
            </a:r>
            <a:br>
              <a:rPr lang="en-US" sz="1600" dirty="0"/>
            </a:br>
            <a:r>
              <a:rPr lang="en-US" sz="1600" dirty="0"/>
              <a:t>So welcome in my heart, is she, </a:t>
            </a:r>
            <a:br>
              <a:rPr lang="en-US" sz="1600" dirty="0"/>
            </a:br>
            <a:r>
              <a:rPr lang="en-US" sz="1600" dirty="0"/>
              <a:t>Like sweet, red-cherry wine.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Such success and joy in life,</a:t>
            </a:r>
            <a:br>
              <a:rPr lang="en-US" sz="1600" dirty="0"/>
            </a:br>
            <a:r>
              <a:rPr lang="en-US" sz="1600" dirty="0"/>
              <a:t>I feel so truly blessed,</a:t>
            </a:r>
            <a:br>
              <a:rPr lang="en-US" sz="1600" dirty="0"/>
            </a:br>
            <a:r>
              <a:rPr lang="en-US" sz="1600" dirty="0"/>
              <a:t>To call her my companion, </a:t>
            </a:r>
            <a:br>
              <a:rPr lang="en-US" sz="1600" dirty="0"/>
            </a:br>
            <a:r>
              <a:rPr lang="en-US" sz="1600" dirty="0"/>
              <a:t>And never be too stressed.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Tomorrow paints the canvas,</a:t>
            </a:r>
            <a:br>
              <a:rPr lang="en-US" sz="1600" dirty="0"/>
            </a:br>
            <a:r>
              <a:rPr lang="en-US" sz="1600" dirty="0"/>
              <a:t>And a love so bright, secured – </a:t>
            </a:r>
            <a:br>
              <a:rPr lang="en-US" sz="1600" dirty="0"/>
            </a:br>
            <a:r>
              <a:rPr lang="en-US" sz="1600" dirty="0"/>
              <a:t>Our golden lives together, </a:t>
            </a:r>
            <a:br>
              <a:rPr lang="en-US" sz="1600" dirty="0"/>
            </a:br>
            <a:r>
              <a:rPr lang="en-US" sz="1600" dirty="0"/>
              <a:t>Like wings, have still endured.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0752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de-DE" sz="3000" dirty="0" smtClean="0"/>
              <a:t>Love, just </a:t>
            </a:r>
            <a:r>
              <a:rPr lang="de-DE" sz="3000" dirty="0" err="1" smtClean="0"/>
              <a:t>like</a:t>
            </a:r>
            <a:r>
              <a:rPr lang="de-DE" sz="3000" dirty="0" smtClean="0"/>
              <a:t> </a:t>
            </a:r>
            <a:r>
              <a:rPr lang="de-DE" sz="3000" dirty="0" err="1" smtClean="0"/>
              <a:t>life</a:t>
            </a:r>
            <a:r>
              <a:rPr lang="de-DE" sz="3000" dirty="0" smtClean="0"/>
              <a:t>,</a:t>
            </a:r>
            <a:br>
              <a:rPr lang="de-DE" sz="3000" dirty="0" smtClean="0"/>
            </a:br>
            <a:r>
              <a:rPr lang="de-DE" sz="3000" dirty="0" err="1"/>
              <a:t>I</a:t>
            </a:r>
            <a:r>
              <a:rPr lang="de-DE" sz="3000" dirty="0" err="1" smtClean="0"/>
              <a:t>s</a:t>
            </a:r>
            <a:r>
              <a:rPr lang="de-DE" sz="3000" dirty="0" smtClean="0"/>
              <a:t> not </a:t>
            </a:r>
            <a:r>
              <a:rPr lang="de-DE" sz="3000" dirty="0" err="1" smtClean="0"/>
              <a:t>always</a:t>
            </a:r>
            <a:r>
              <a:rPr lang="de-DE" sz="3000" dirty="0" smtClean="0"/>
              <a:t> </a:t>
            </a:r>
            <a:r>
              <a:rPr lang="de-DE" sz="3000" dirty="0" err="1" smtClean="0"/>
              <a:t>like</a:t>
            </a:r>
            <a:r>
              <a:rPr lang="de-DE" sz="3000" dirty="0" smtClean="0"/>
              <a:t> a </a:t>
            </a:r>
            <a:r>
              <a:rPr lang="de-DE" sz="3000" dirty="0" err="1" smtClean="0"/>
              <a:t>dream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 err="1" smtClean="0"/>
              <a:t>Sometimes</a:t>
            </a:r>
            <a:r>
              <a:rPr lang="de-DE" sz="3000" dirty="0" smtClean="0"/>
              <a:t> </a:t>
            </a:r>
            <a:r>
              <a:rPr lang="en-US" sz="3000" dirty="0" smtClean="0"/>
              <a:t>reality’s</a:t>
            </a:r>
            <a:r>
              <a:rPr lang="de-DE" sz="3000" dirty="0" smtClean="0"/>
              <a:t> </a:t>
            </a:r>
            <a:r>
              <a:rPr lang="de-DE" sz="3000" dirty="0" err="1" smtClean="0"/>
              <a:t>too</a:t>
            </a:r>
            <a:r>
              <a:rPr lang="de-DE" sz="3000" dirty="0" smtClean="0"/>
              <a:t> strong,</a:t>
            </a:r>
            <a:br>
              <a:rPr lang="de-DE" sz="3000" dirty="0" smtClean="0"/>
            </a:br>
            <a:r>
              <a:rPr lang="de-DE" sz="3000" dirty="0" err="1" smtClean="0"/>
              <a:t>Too</a:t>
            </a:r>
            <a:r>
              <a:rPr lang="de-DE" sz="3000" dirty="0" smtClean="0"/>
              <a:t> </a:t>
            </a:r>
            <a:r>
              <a:rPr lang="de-DE" sz="3000" dirty="0" err="1" smtClean="0"/>
              <a:t>sad</a:t>
            </a:r>
            <a:r>
              <a:rPr lang="de-DE" sz="3000" dirty="0" smtClean="0"/>
              <a:t> - </a:t>
            </a:r>
            <a:r>
              <a:rPr lang="de-DE" sz="3000" dirty="0" err="1" smtClean="0"/>
              <a:t>and</a:t>
            </a:r>
            <a:r>
              <a:rPr lang="de-DE" sz="3000" dirty="0" smtClean="0"/>
              <a:t> </a:t>
            </a:r>
            <a:r>
              <a:rPr lang="de-DE" sz="3000" dirty="0" err="1" smtClean="0"/>
              <a:t>things</a:t>
            </a:r>
            <a:r>
              <a:rPr lang="de-DE" sz="3000" dirty="0" smtClean="0"/>
              <a:t> </a:t>
            </a:r>
            <a:r>
              <a:rPr lang="de-DE" sz="3000" dirty="0" err="1" smtClean="0"/>
              <a:t>go</a:t>
            </a:r>
            <a:r>
              <a:rPr lang="de-DE" sz="3000" dirty="0" smtClean="0"/>
              <a:t> </a:t>
            </a:r>
            <a:r>
              <a:rPr lang="de-DE" sz="3000" dirty="0" err="1" smtClean="0"/>
              <a:t>wrong</a:t>
            </a:r>
            <a:r>
              <a:rPr lang="de-DE" sz="3000" dirty="0" smtClean="0"/>
              <a:t>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763688" y="3989417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/>
              <a:t>Thank</a:t>
            </a:r>
            <a:r>
              <a:rPr lang="de-DE" sz="2800" b="1" i="1" dirty="0" smtClean="0"/>
              <a:t> </a:t>
            </a:r>
            <a:r>
              <a:rPr lang="de-DE" sz="2800" b="1" i="1" dirty="0" err="1" smtClean="0"/>
              <a:t>you</a:t>
            </a:r>
            <a:r>
              <a:rPr lang="de-DE" sz="2800" b="1" i="1" dirty="0" smtClean="0"/>
              <a:t> </a:t>
            </a:r>
            <a:r>
              <a:rPr lang="de-DE" sz="2800" b="1" i="1" dirty="0" err="1" smtClean="0"/>
              <a:t>for</a:t>
            </a:r>
            <a:r>
              <a:rPr lang="de-DE" sz="2800" b="1" i="1" dirty="0" smtClean="0"/>
              <a:t> </a:t>
            </a:r>
            <a:r>
              <a:rPr lang="de-DE" sz="2800" b="1" i="1" dirty="0" err="1" smtClean="0"/>
              <a:t>your</a:t>
            </a:r>
            <a:r>
              <a:rPr lang="de-DE" sz="2800" b="1" i="1" dirty="0" smtClean="0"/>
              <a:t> </a:t>
            </a:r>
            <a:r>
              <a:rPr lang="de-DE" sz="2800" b="1" i="1" dirty="0" err="1" smtClean="0"/>
              <a:t>attention</a:t>
            </a:r>
            <a:r>
              <a:rPr lang="de-DE" sz="2800" b="1" i="1" dirty="0"/>
              <a:t>!</a:t>
            </a:r>
            <a:endParaRPr lang="de-AT" sz="2800" b="1" i="1" dirty="0"/>
          </a:p>
        </p:txBody>
      </p:sp>
    </p:spTree>
    <p:extLst>
      <p:ext uri="{BB962C8B-B14F-4D97-AF65-F5344CB8AC3E}">
        <p14:creationId xmlns:p14="http://schemas.microsoft.com/office/powerpoint/2010/main" val="14714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41</Words>
  <Application>Microsoft Office PowerPoint</Application>
  <PresentationFormat>Bildschirmpräsentation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Deimos</vt:lpstr>
      <vt:lpstr>Introducing: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HLW Mureck</dc:creator>
  <cp:lastModifiedBy>Peter Sicklinger</cp:lastModifiedBy>
  <cp:revision>20</cp:revision>
  <dcterms:created xsi:type="dcterms:W3CDTF">2013-03-14T09:52:33Z</dcterms:created>
  <dcterms:modified xsi:type="dcterms:W3CDTF">2013-05-30T12:34:32Z</dcterms:modified>
</cp:coreProperties>
</file>