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5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0" r:id="rId14"/>
    <p:sldId id="276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507D"/>
    <a:srgbClr val="BD89B2"/>
    <a:srgbClr val="BB7198"/>
    <a:srgbClr val="A181C5"/>
    <a:srgbClr val="C284A3"/>
    <a:srgbClr val="C581B8"/>
    <a:srgbClr val="D1B8DC"/>
    <a:srgbClr val="F8465F"/>
    <a:srgbClr val="8247F7"/>
    <a:srgbClr val="CE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74C9E6-34BA-4317-8624-ECAC9821CF01}" type="datetimeFigureOut">
              <a:rPr lang="fr-FR" smtClean="0"/>
              <a:pPr/>
              <a:t>28/05/2013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844994-50A3-455F-B69E-C8C16839AD24}" type="slidenum">
              <a:rPr lang="fr-FR" smtClean="0"/>
              <a:pPr/>
              <a:t>‹Nr.›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r-FR" sz="8000" dirty="0" smtClean="0">
                <a:solidFill>
                  <a:srgbClr val="A6507D"/>
                </a:solidFill>
                <a:effectLst/>
                <a:latin typeface="French Script MT" pitchFamily="66" charset="0"/>
              </a:rPr>
              <a:t>Comenius 2013 - Rennes</a:t>
            </a:r>
            <a:endParaRPr lang="fr-FR" sz="8000" dirty="0">
              <a:solidFill>
                <a:srgbClr val="A6507D"/>
              </a:solidFill>
              <a:effectLst/>
              <a:latin typeface="French Script MT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sz="4800" dirty="0" smtClean="0">
                <a:latin typeface="French Script MT" pitchFamily="66" charset="0"/>
              </a:rPr>
              <a:t>Dreams and Reality </a:t>
            </a:r>
            <a:endParaRPr lang="fr-FR" sz="4800" dirty="0">
              <a:latin typeface="French Script MT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757478" cy="1143000"/>
          </a:xfrm>
        </p:spPr>
        <p:txBody>
          <a:bodyPr>
            <a:normAutofit/>
          </a:bodyPr>
          <a:lstStyle/>
          <a:p>
            <a:r>
              <a:rPr lang="fr-FR" sz="6000" dirty="0" err="1" smtClean="0">
                <a:latin typeface="French Script MT" pitchFamily="66" charset="0"/>
              </a:rPr>
              <a:t>Dream</a:t>
            </a:r>
            <a:r>
              <a:rPr lang="fr-FR" sz="6000" dirty="0" smtClean="0">
                <a:latin typeface="French Script MT" pitchFamily="66" charset="0"/>
              </a:rPr>
              <a:t>..</a:t>
            </a:r>
            <a:endParaRPr lang="fr-FR" sz="6000" dirty="0">
              <a:latin typeface="French Script MT" pitchFamily="66" charset="0"/>
            </a:endParaRPr>
          </a:p>
        </p:txBody>
      </p:sp>
      <p:pic>
        <p:nvPicPr>
          <p:cNvPr id="15362" name="Picture 2" descr="L:\photo\Photo 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2955925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ensées 6"/>
          <p:cNvSpPr/>
          <p:nvPr/>
        </p:nvSpPr>
        <p:spPr>
          <a:xfrm rot="4412737">
            <a:off x="3261330" y="1145570"/>
            <a:ext cx="5214974" cy="450057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3" name="Picture 3" descr="L:\photo\Photo 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1751" t="6445" r="17830" b="6551"/>
          <a:stretch>
            <a:fillRect/>
          </a:stretch>
        </p:blipFill>
        <p:spPr bwMode="auto">
          <a:xfrm>
            <a:off x="5072066" y="1285860"/>
            <a:ext cx="178595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photo\Photo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4418746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5286380" y="2428868"/>
            <a:ext cx="32861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dirty="0" smtClean="0">
                <a:latin typeface="Eras Light ITC" pitchFamily="34" charset="0"/>
              </a:rPr>
              <a:t>..but this is the reality</a:t>
            </a:r>
            <a:endParaRPr lang="fr-FR" sz="5000" dirty="0">
              <a:latin typeface="Eras Light ITC" pitchFamily="34" charset="0"/>
            </a:endParaRPr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:\photo\Photo 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86190"/>
            <a:ext cx="4393401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ensées 5"/>
          <p:cNvSpPr/>
          <p:nvPr/>
        </p:nvSpPr>
        <p:spPr>
          <a:xfrm>
            <a:off x="2857488" y="714356"/>
            <a:ext cx="6286512" cy="435771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2" name="Picture 4" descr="L:\photo\Photo 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2214578" cy="3321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142844" y="2285992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>
                <a:latin typeface="French Script MT" pitchFamily="66" charset="0"/>
              </a:rPr>
              <a:t>Dream</a:t>
            </a:r>
            <a:r>
              <a:rPr lang="fr-FR" sz="6000" dirty="0" smtClean="0">
                <a:latin typeface="French Script MT" pitchFamily="66" charset="0"/>
              </a:rPr>
              <a:t>..</a:t>
            </a:r>
            <a:endParaRPr lang="fr-FR" sz="6000" dirty="0">
              <a:latin typeface="French Script MT" pitchFamily="66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L:\photo\Photo 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7048503" cy="469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428596" y="85723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Eras Light ITC" pitchFamily="34" charset="0"/>
              </a:rPr>
              <a:t>..  this is the reality if </a:t>
            </a:r>
            <a:r>
              <a:rPr lang="fr-FR" sz="4000" dirty="0" err="1" smtClean="0">
                <a:latin typeface="Eras Light ITC" pitchFamily="34" charset="0"/>
              </a:rPr>
              <a:t>you</a:t>
            </a:r>
            <a:r>
              <a:rPr lang="fr-FR" sz="4000" dirty="0" smtClean="0">
                <a:latin typeface="Eras Light ITC" pitchFamily="34" charset="0"/>
              </a:rPr>
              <a:t> </a:t>
            </a:r>
            <a:r>
              <a:rPr lang="fr-FR" sz="4000" dirty="0" err="1" smtClean="0">
                <a:latin typeface="Eras Light ITC" pitchFamily="34" charset="0"/>
              </a:rPr>
              <a:t>work</a:t>
            </a:r>
            <a:r>
              <a:rPr lang="fr-FR" sz="4000" dirty="0" smtClean="0">
                <a:latin typeface="Eras Light ITC" pitchFamily="34" charset="0"/>
              </a:rPr>
              <a:t> hard</a:t>
            </a:r>
            <a:endParaRPr lang="fr-FR" sz="4000" dirty="0">
              <a:latin typeface="Eras Light ITC" pitchFamily="34" charset="0"/>
            </a:endParaRPr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 algn="ctr">
              <a:buNone/>
            </a:pPr>
            <a:endParaRPr lang="fr-FR" b="1" dirty="0" smtClean="0">
              <a:solidFill>
                <a:srgbClr val="A6507D"/>
              </a:solidFill>
            </a:endParaRPr>
          </a:p>
          <a:p>
            <a:pPr algn="ctr">
              <a:buNone/>
            </a:pPr>
            <a:r>
              <a:rPr lang="fr-FR" sz="3200" b="1" dirty="0" smtClean="0">
                <a:solidFill>
                  <a:srgbClr val="A6507D"/>
                </a:solidFill>
                <a:latin typeface="Eras Light ITC" pitchFamily="34" charset="0"/>
              </a:rPr>
              <a:t>Der </a:t>
            </a:r>
            <a:r>
              <a:rPr lang="fr-FR" sz="3200" b="1" dirty="0" err="1" smtClean="0">
                <a:solidFill>
                  <a:srgbClr val="A6507D"/>
                </a:solidFill>
                <a:latin typeface="Eras Light ITC" pitchFamily="34" charset="0"/>
              </a:rPr>
              <a:t>Weg</a:t>
            </a:r>
            <a:r>
              <a:rPr lang="fr-FR" sz="3200" b="1" dirty="0" smtClean="0">
                <a:solidFill>
                  <a:srgbClr val="A6507D"/>
                </a:solidFill>
                <a:latin typeface="Eras Light ITC" pitchFamily="34" charset="0"/>
              </a:rPr>
              <a:t> </a:t>
            </a:r>
            <a:r>
              <a:rPr lang="fr-FR" sz="3200" b="1" dirty="0" err="1" smtClean="0">
                <a:solidFill>
                  <a:srgbClr val="A6507D"/>
                </a:solidFill>
                <a:latin typeface="Eras Light ITC" pitchFamily="34" charset="0"/>
              </a:rPr>
              <a:t>ist</a:t>
            </a:r>
            <a:r>
              <a:rPr lang="fr-FR" sz="3200" b="1" dirty="0" smtClean="0">
                <a:solidFill>
                  <a:srgbClr val="A6507D"/>
                </a:solidFill>
                <a:latin typeface="Eras Light ITC" pitchFamily="34" charset="0"/>
              </a:rPr>
              <a:t> </a:t>
            </a:r>
            <a:r>
              <a:rPr lang="fr-FR" sz="3200" b="1" dirty="0" err="1" smtClean="0">
                <a:solidFill>
                  <a:srgbClr val="A6507D"/>
                </a:solidFill>
                <a:latin typeface="Eras Light ITC" pitchFamily="34" charset="0"/>
              </a:rPr>
              <a:t>das</a:t>
            </a:r>
            <a:r>
              <a:rPr lang="fr-FR" sz="3200" b="1" dirty="0" smtClean="0">
                <a:solidFill>
                  <a:srgbClr val="A6507D"/>
                </a:solidFill>
                <a:latin typeface="Eras Light ITC" pitchFamily="34" charset="0"/>
              </a:rPr>
              <a:t> </a:t>
            </a:r>
            <a:r>
              <a:rPr lang="fr-FR" sz="3200" b="1" dirty="0" err="1" smtClean="0">
                <a:solidFill>
                  <a:srgbClr val="A6507D"/>
                </a:solidFill>
                <a:latin typeface="Eras Light ITC" pitchFamily="34" charset="0"/>
              </a:rPr>
              <a:t>Ziel</a:t>
            </a:r>
            <a:endParaRPr lang="fr-FR" sz="3200" b="1" dirty="0" smtClean="0">
              <a:solidFill>
                <a:srgbClr val="A6507D"/>
              </a:solidFill>
              <a:latin typeface="Eras Light ITC" pitchFamily="34" charset="0"/>
            </a:endParaRPr>
          </a:p>
          <a:p>
            <a:pPr algn="ctr">
              <a:buNone/>
            </a:pPr>
            <a:endParaRPr lang="fr-FR" sz="3200" b="1" dirty="0" smtClean="0">
              <a:solidFill>
                <a:srgbClr val="A6507D"/>
              </a:solidFill>
              <a:latin typeface="Eras Light ITC" pitchFamily="34" charset="0"/>
            </a:endParaRPr>
          </a:p>
          <a:p>
            <a:pPr algn="ctr">
              <a:buNone/>
            </a:pPr>
            <a:r>
              <a:rPr lang="fr-FR" sz="3200" b="1" dirty="0" smtClean="0">
                <a:solidFill>
                  <a:srgbClr val="A6507D"/>
                </a:solidFill>
                <a:latin typeface="Eras Light ITC" pitchFamily="34" charset="0"/>
              </a:rPr>
              <a:t>The </a:t>
            </a:r>
            <a:r>
              <a:rPr lang="fr-FR" sz="3200" b="1" dirty="0" err="1" smtClean="0">
                <a:solidFill>
                  <a:srgbClr val="A6507D"/>
                </a:solidFill>
                <a:latin typeface="Eras Light ITC" pitchFamily="34" charset="0"/>
              </a:rPr>
              <a:t>journey</a:t>
            </a:r>
            <a:r>
              <a:rPr lang="fr-FR" sz="3200" b="1" dirty="0" smtClean="0">
                <a:solidFill>
                  <a:srgbClr val="A6507D"/>
                </a:solidFill>
                <a:latin typeface="Eras Light ITC" pitchFamily="34" charset="0"/>
              </a:rPr>
              <a:t> is the </a:t>
            </a:r>
            <a:r>
              <a:rPr lang="fr-FR" sz="3200" b="1" dirty="0" err="1" smtClean="0">
                <a:solidFill>
                  <a:srgbClr val="A6507D"/>
                </a:solidFill>
                <a:latin typeface="Eras Light ITC" pitchFamily="34" charset="0"/>
              </a:rPr>
              <a:t>reward</a:t>
            </a:r>
            <a:endParaRPr lang="fr-FR" sz="3200" b="1" dirty="0" smtClean="0">
              <a:solidFill>
                <a:srgbClr val="A6507D"/>
              </a:solidFill>
              <a:latin typeface="Eras Light ITC" pitchFamily="34" charset="0"/>
            </a:endParaRPr>
          </a:p>
          <a:p>
            <a:pPr algn="ctr">
              <a:buNone/>
            </a:pPr>
            <a:endParaRPr lang="fr-FR" sz="3200" b="1" dirty="0" smtClean="0">
              <a:solidFill>
                <a:srgbClr val="A6507D"/>
              </a:solidFill>
              <a:latin typeface="Eras Light ITC" pitchFamily="34" charset="0"/>
            </a:endParaRPr>
          </a:p>
          <a:p>
            <a:pPr algn="ctr">
              <a:buNone/>
            </a:pPr>
            <a:r>
              <a:rPr lang="fr-FR" sz="3200" b="1" dirty="0" err="1" smtClean="0">
                <a:solidFill>
                  <a:srgbClr val="A6507D"/>
                </a:solidFill>
                <a:latin typeface="Eras Light ITC" pitchFamily="34" charset="0"/>
              </a:rPr>
              <a:t>Matka</a:t>
            </a:r>
            <a:r>
              <a:rPr lang="fr-FR" sz="3200" b="1" dirty="0" smtClean="0">
                <a:solidFill>
                  <a:srgbClr val="A6507D"/>
                </a:solidFill>
                <a:latin typeface="Eras Light ITC" pitchFamily="34" charset="0"/>
              </a:rPr>
              <a:t> on </a:t>
            </a:r>
            <a:r>
              <a:rPr lang="fr-FR" sz="3200" b="1" dirty="0" err="1" smtClean="0">
                <a:solidFill>
                  <a:srgbClr val="A6507D"/>
                </a:solidFill>
                <a:latin typeface="Eras Light ITC" pitchFamily="34" charset="0"/>
              </a:rPr>
              <a:t>määränpäätä</a:t>
            </a:r>
            <a:r>
              <a:rPr lang="fr-FR" sz="3200" b="1" dirty="0" smtClean="0">
                <a:solidFill>
                  <a:srgbClr val="A6507D"/>
                </a:solidFill>
                <a:latin typeface="Eras Light ITC" pitchFamily="34" charset="0"/>
              </a:rPr>
              <a:t> </a:t>
            </a:r>
            <a:r>
              <a:rPr lang="fr-FR" sz="3200" b="1" dirty="0" err="1" smtClean="0">
                <a:solidFill>
                  <a:srgbClr val="A6507D"/>
                </a:solidFill>
                <a:latin typeface="Eras Light ITC" pitchFamily="34" charset="0"/>
              </a:rPr>
              <a:t>tärkeämpi</a:t>
            </a:r>
            <a:endParaRPr lang="fr-FR" sz="3200" b="1" dirty="0" smtClean="0">
              <a:solidFill>
                <a:srgbClr val="A6507D"/>
              </a:solidFill>
              <a:latin typeface="Eras Light ITC" pitchFamily="34" charset="0"/>
            </a:endParaRPr>
          </a:p>
          <a:p>
            <a:pPr algn="ctr">
              <a:buNone/>
            </a:pPr>
            <a:endParaRPr lang="fr-FR" sz="3200" b="1" dirty="0" smtClean="0">
              <a:solidFill>
                <a:srgbClr val="A6507D"/>
              </a:solidFill>
              <a:latin typeface="Eras Light ITC" pitchFamily="34" charset="0"/>
            </a:endParaRPr>
          </a:p>
          <a:p>
            <a:pPr algn="ctr">
              <a:buNone/>
            </a:pPr>
            <a:r>
              <a:rPr lang="fr-FR" sz="3200" b="1" dirty="0" smtClean="0">
                <a:solidFill>
                  <a:srgbClr val="A6507D"/>
                </a:solidFill>
                <a:latin typeface="Eras Light ITC" pitchFamily="34" charset="0"/>
              </a:rPr>
              <a:t>Le chemin est le but</a:t>
            </a:r>
          </a:p>
          <a:p>
            <a:endParaRPr lang="fr-FR" sz="3200" dirty="0">
              <a:latin typeface="Eras Light ITC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latin typeface="Eras Light ITC" pitchFamily="34" charset="0"/>
              </a:rPr>
              <a:t>Photogroup</a:t>
            </a:r>
            <a:endParaRPr lang="fr-FR" b="1" dirty="0">
              <a:latin typeface="Eras Light IT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5400" dirty="0" err="1" smtClean="0">
                <a:latin typeface="Eras Light ITC" pitchFamily="34" charset="0"/>
              </a:rPr>
              <a:t>During</a:t>
            </a:r>
            <a:r>
              <a:rPr lang="fr-FR" sz="5400" dirty="0" smtClean="0">
                <a:latin typeface="Eras Light ITC" pitchFamily="34" charset="0"/>
              </a:rPr>
              <a:t> the </a:t>
            </a:r>
            <a:r>
              <a:rPr lang="fr-FR" sz="5400" dirty="0" err="1" smtClean="0">
                <a:latin typeface="Eras Light ITC" pitchFamily="34" charset="0"/>
              </a:rPr>
              <a:t>next</a:t>
            </a:r>
            <a:r>
              <a:rPr lang="fr-FR" sz="5400" dirty="0" smtClean="0">
                <a:latin typeface="Eras Light ITC" pitchFamily="34" charset="0"/>
              </a:rPr>
              <a:t> few minutes </a:t>
            </a:r>
            <a:r>
              <a:rPr lang="fr-FR" sz="5400" dirty="0" err="1" smtClean="0">
                <a:latin typeface="Eras Light ITC" pitchFamily="34" charset="0"/>
              </a:rPr>
              <a:t>you</a:t>
            </a:r>
            <a:r>
              <a:rPr lang="fr-FR" sz="5400" dirty="0" smtClean="0">
                <a:latin typeface="Eras Light ITC" pitchFamily="34" charset="0"/>
              </a:rPr>
              <a:t> </a:t>
            </a:r>
            <a:r>
              <a:rPr lang="fr-FR" sz="5400" dirty="0" err="1" smtClean="0">
                <a:latin typeface="Eras Light ITC" pitchFamily="34" charset="0"/>
              </a:rPr>
              <a:t>can</a:t>
            </a:r>
            <a:r>
              <a:rPr lang="fr-FR" sz="5400" dirty="0" smtClean="0">
                <a:latin typeface="Eras Light ITC" pitchFamily="34" charset="0"/>
              </a:rPr>
              <a:t> </a:t>
            </a:r>
            <a:r>
              <a:rPr lang="fr-FR" sz="5400" dirty="0" err="1" smtClean="0">
                <a:latin typeface="Eras Light ITC" pitchFamily="34" charset="0"/>
              </a:rPr>
              <a:t>see</a:t>
            </a:r>
            <a:r>
              <a:rPr lang="fr-FR" sz="5400" dirty="0" smtClean="0">
                <a:latin typeface="Eras Light ITC" pitchFamily="34" charset="0"/>
              </a:rPr>
              <a:t> </a:t>
            </a:r>
            <a:r>
              <a:rPr lang="fr-FR" sz="5400" dirty="0" err="1" smtClean="0">
                <a:latin typeface="Eras Light ITC" pitchFamily="34" charset="0"/>
              </a:rPr>
              <a:t>some</a:t>
            </a:r>
            <a:r>
              <a:rPr lang="fr-FR" sz="5400" dirty="0" smtClean="0">
                <a:latin typeface="Eras Light ITC" pitchFamily="34" charset="0"/>
              </a:rPr>
              <a:t> </a:t>
            </a:r>
            <a:r>
              <a:rPr lang="fr-FR" sz="5400" dirty="0" err="1" smtClean="0">
                <a:latin typeface="Eras Light ITC" pitchFamily="34" charset="0"/>
              </a:rPr>
              <a:t>examples</a:t>
            </a:r>
            <a:r>
              <a:rPr lang="fr-FR" sz="5400" dirty="0" smtClean="0">
                <a:latin typeface="Eras Light ITC" pitchFamily="34" charset="0"/>
              </a:rPr>
              <a:t> of the </a:t>
            </a:r>
            <a:r>
              <a:rPr lang="fr-FR" sz="5400" dirty="0" err="1" smtClean="0">
                <a:latin typeface="Eras Light ITC" pitchFamily="34" charset="0"/>
              </a:rPr>
              <a:t>difference</a:t>
            </a:r>
            <a:r>
              <a:rPr lang="fr-FR" sz="5400" dirty="0" smtClean="0">
                <a:latin typeface="Eras Light ITC" pitchFamily="34" charset="0"/>
              </a:rPr>
              <a:t> </a:t>
            </a:r>
            <a:r>
              <a:rPr lang="fr-FR" sz="5400" dirty="0" err="1" smtClean="0">
                <a:latin typeface="Eras Light ITC" pitchFamily="34" charset="0"/>
              </a:rPr>
              <a:t>between</a:t>
            </a:r>
            <a:r>
              <a:rPr lang="fr-FR" sz="5400" dirty="0" smtClean="0">
                <a:latin typeface="Eras Light ITC" pitchFamily="34" charset="0"/>
              </a:rPr>
              <a:t> </a:t>
            </a:r>
            <a:r>
              <a:rPr lang="fr-FR" sz="5400" dirty="0" err="1" smtClean="0">
                <a:latin typeface="Eras Light ITC" pitchFamily="34" charset="0"/>
              </a:rPr>
              <a:t>dreams</a:t>
            </a:r>
            <a:r>
              <a:rPr lang="fr-FR" sz="5400" dirty="0" smtClean="0">
                <a:latin typeface="Eras Light ITC" pitchFamily="34" charset="0"/>
              </a:rPr>
              <a:t> and reality </a:t>
            </a:r>
            <a:r>
              <a:rPr lang="fr-FR" sz="5400" dirty="0" err="1" smtClean="0">
                <a:latin typeface="Eras Light ITC" pitchFamily="34" charset="0"/>
              </a:rPr>
              <a:t>concerning</a:t>
            </a:r>
            <a:r>
              <a:rPr lang="fr-FR" sz="5400" dirty="0" smtClean="0">
                <a:latin typeface="Eras Light ITC" pitchFamily="34" charset="0"/>
              </a:rPr>
              <a:t> </a:t>
            </a:r>
            <a:r>
              <a:rPr lang="fr-FR" sz="5400" dirty="0" err="1" smtClean="0">
                <a:latin typeface="Eras Light ITC" pitchFamily="34" charset="0"/>
              </a:rPr>
              <a:t>your</a:t>
            </a:r>
            <a:r>
              <a:rPr lang="fr-FR" sz="5400" dirty="0" smtClean="0">
                <a:latin typeface="Eras Light ITC" pitchFamily="34" charset="0"/>
              </a:rPr>
              <a:t> </a:t>
            </a:r>
            <a:r>
              <a:rPr lang="fr-FR" sz="5400" dirty="0" err="1" smtClean="0">
                <a:latin typeface="Eras Light ITC" pitchFamily="34" charset="0"/>
              </a:rPr>
              <a:t>work</a:t>
            </a:r>
            <a:r>
              <a:rPr lang="fr-FR" sz="5400" dirty="0" smtClean="0">
                <a:latin typeface="Eras Light ITC" pitchFamily="34" charset="0"/>
              </a:rPr>
              <a:t> life.</a:t>
            </a:r>
          </a:p>
          <a:p>
            <a:pPr>
              <a:buNone/>
            </a:pPr>
            <a:endParaRPr lang="fr-FR" sz="5400" dirty="0">
              <a:latin typeface="French Script MT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Eras Light ITC" pitchFamily="34" charset="0"/>
              </a:rPr>
              <a:t>Groupe de Photo</a:t>
            </a:r>
            <a:endParaRPr lang="fr-FR" b="1" dirty="0">
              <a:latin typeface="Eras Light IT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fr-FR" sz="4800" dirty="0" smtClean="0">
                <a:latin typeface="Eras Light ITC" pitchFamily="34" charset="0"/>
              </a:rPr>
              <a:t>Pendant les prochaines minutes vous allez pouvoir voir quelques exemples des différences entre le rêve et la réalité  concernant votre vie professionnelle.</a:t>
            </a:r>
            <a:endParaRPr lang="fr-FR" sz="4800" dirty="0">
              <a:latin typeface="Eras Light ITC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hoto\Photo 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05"/>
            <a:ext cx="3000396" cy="450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ensées 6"/>
          <p:cNvSpPr/>
          <p:nvPr/>
        </p:nvSpPr>
        <p:spPr>
          <a:xfrm rot="2282952">
            <a:off x="3777920" y="1065930"/>
            <a:ext cx="5094474" cy="474338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L:\photo\Photo 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1"/>
            <a:ext cx="2428892" cy="36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142844" y="1285860"/>
            <a:ext cx="4143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latin typeface="French Script MT" pitchFamily="66" charset="0"/>
              </a:rPr>
              <a:t>  </a:t>
            </a:r>
            <a:r>
              <a:rPr lang="fr-FR" sz="5000" dirty="0" err="1" smtClean="0">
                <a:latin typeface="French Script MT" pitchFamily="66" charset="0"/>
              </a:rPr>
              <a:t>Dream</a:t>
            </a:r>
            <a:r>
              <a:rPr lang="fr-FR" sz="5000" dirty="0" smtClean="0">
                <a:latin typeface="French Script MT" pitchFamily="66" charset="0"/>
              </a:rPr>
              <a:t>..</a:t>
            </a: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Eras Light ITC" pitchFamily="34" charset="0"/>
              </a:rPr>
              <a:t>..but this is the reality</a:t>
            </a:r>
            <a:endParaRPr lang="fr-FR" dirty="0">
              <a:latin typeface="Eras Light ITC" pitchFamily="34" charset="0"/>
            </a:endParaRPr>
          </a:p>
        </p:txBody>
      </p:sp>
      <p:pic>
        <p:nvPicPr>
          <p:cNvPr id="4" name="Picture 3" descr="L:\photo\Photo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6584156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2900354" cy="70410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French Script MT" pitchFamily="66" charset="0"/>
              </a:rPr>
              <a:t>  </a:t>
            </a:r>
            <a:r>
              <a:rPr lang="fr-FR" sz="6700" b="1" dirty="0" err="1" smtClean="0">
                <a:latin typeface="French Script MT" pitchFamily="66" charset="0"/>
              </a:rPr>
              <a:t>Dream</a:t>
            </a:r>
            <a:r>
              <a:rPr lang="fr-FR" sz="6700" b="1" dirty="0" smtClean="0">
                <a:latin typeface="French Script MT" pitchFamily="66" charset="0"/>
              </a:rPr>
              <a:t>..</a:t>
            </a:r>
            <a:endParaRPr lang="fr-FR" sz="6700" b="1" dirty="0">
              <a:latin typeface="French Script MT" pitchFamily="66" charset="0"/>
            </a:endParaRPr>
          </a:p>
        </p:txBody>
      </p:sp>
      <p:pic>
        <p:nvPicPr>
          <p:cNvPr id="3074" name="Picture 2" descr="L:\photo\Photo 0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2643206" cy="396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ensées 6"/>
          <p:cNvSpPr/>
          <p:nvPr/>
        </p:nvSpPr>
        <p:spPr>
          <a:xfrm rot="2274263">
            <a:off x="2932203" y="758193"/>
            <a:ext cx="5473786" cy="4939429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 descr="L:\photo\Photo 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676" t="11268" r="13380" b="30986"/>
          <a:stretch>
            <a:fillRect/>
          </a:stretch>
        </p:blipFill>
        <p:spPr bwMode="auto">
          <a:xfrm>
            <a:off x="3929058" y="1500174"/>
            <a:ext cx="3042213" cy="3563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0" y="704088"/>
            <a:ext cx="4114800" cy="2081970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latin typeface="Eras Light ITC" pitchFamily="34" charset="0"/>
              </a:rPr>
              <a:t>..but this is the reality</a:t>
            </a:r>
            <a:endParaRPr lang="fr-FR" dirty="0">
              <a:latin typeface="Eras Light ITC" pitchFamily="34" charset="0"/>
            </a:endParaRPr>
          </a:p>
        </p:txBody>
      </p:sp>
      <p:pic>
        <p:nvPicPr>
          <p:cNvPr id="13314" name="Picture 2" descr="L:\photo\Photo 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010" r="1887"/>
          <a:stretch>
            <a:fillRect/>
          </a:stretch>
        </p:blipFill>
        <p:spPr bwMode="auto">
          <a:xfrm>
            <a:off x="714348" y="928670"/>
            <a:ext cx="3714776" cy="533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2686040" cy="1143000"/>
          </a:xfrm>
        </p:spPr>
        <p:txBody>
          <a:bodyPr>
            <a:normAutofit/>
          </a:bodyPr>
          <a:lstStyle/>
          <a:p>
            <a:r>
              <a:rPr lang="fr-FR" sz="6000" dirty="0" err="1" smtClean="0">
                <a:latin typeface="French Script MT" pitchFamily="66" charset="0"/>
              </a:rPr>
              <a:t>Dream</a:t>
            </a:r>
            <a:r>
              <a:rPr lang="fr-FR" sz="6000" dirty="0" smtClean="0">
                <a:latin typeface="French Script MT" pitchFamily="66" charset="0"/>
              </a:rPr>
              <a:t>..</a:t>
            </a:r>
            <a:endParaRPr lang="fr-FR" sz="6000" dirty="0">
              <a:latin typeface="French Script MT" pitchFamily="66" charset="0"/>
            </a:endParaRPr>
          </a:p>
        </p:txBody>
      </p:sp>
      <p:pic>
        <p:nvPicPr>
          <p:cNvPr id="14338" name="Picture 2" descr="L:\photo\Photo 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2432046" cy="364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ensées 6"/>
          <p:cNvSpPr/>
          <p:nvPr/>
        </p:nvSpPr>
        <p:spPr>
          <a:xfrm rot="2400381">
            <a:off x="2833592" y="1311293"/>
            <a:ext cx="6279540" cy="4211835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339" name="Picture 3" descr="L:\photo\Photo 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2406641" cy="360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 smtClean="0">
                <a:latin typeface="Eras Light ITC" pitchFamily="34" charset="0"/>
              </a:rPr>
              <a:t>.. but this is the reality</a:t>
            </a:r>
            <a:endParaRPr lang="fr-FR" sz="4400" dirty="0">
              <a:latin typeface="Eras Light ITC" pitchFamily="34" charset="0"/>
            </a:endParaRPr>
          </a:p>
        </p:txBody>
      </p:sp>
      <p:pic>
        <p:nvPicPr>
          <p:cNvPr id="4098" name="Picture 2" descr="L:\photo\Photo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584156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120</Words>
  <Application>Microsoft Office PowerPoint</Application>
  <PresentationFormat>Bildschirmpräsentation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Débit</vt:lpstr>
      <vt:lpstr>Comenius 2013 - Rennes</vt:lpstr>
      <vt:lpstr>Photogroup</vt:lpstr>
      <vt:lpstr>Groupe de Photo</vt:lpstr>
      <vt:lpstr>PowerPoint-Präsentation</vt:lpstr>
      <vt:lpstr>..but this is the reality</vt:lpstr>
      <vt:lpstr>  Dream..</vt:lpstr>
      <vt:lpstr>..but this is the reality</vt:lpstr>
      <vt:lpstr>Dream..</vt:lpstr>
      <vt:lpstr>.. but this is the reality</vt:lpstr>
      <vt:lpstr>Dream..</vt:lpstr>
      <vt:lpstr>PowerPoint-Präsentation</vt:lpstr>
      <vt:lpstr>PowerPoint-Präsentation</vt:lpstr>
      <vt:lpstr>PowerPoint-Präsentation</vt:lpstr>
      <vt:lpstr>PowerPoint-Präsentation</vt:lpstr>
    </vt:vector>
  </TitlesOfParts>
  <Company>RENNES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2013 - Rennes</dc:title>
  <dc:creator>maji</dc:creator>
  <cp:lastModifiedBy>Peter Sicklinger</cp:lastModifiedBy>
  <cp:revision>38</cp:revision>
  <dcterms:created xsi:type="dcterms:W3CDTF">2013-05-15T08:00:21Z</dcterms:created>
  <dcterms:modified xsi:type="dcterms:W3CDTF">2013-05-28T07:48:38Z</dcterms:modified>
</cp:coreProperties>
</file>